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7" r:id="rId5"/>
    <p:sldId id="270" r:id="rId6"/>
    <p:sldId id="261" r:id="rId7"/>
    <p:sldId id="273" r:id="rId8"/>
    <p:sldId id="264" r:id="rId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2472" y="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bir Datta" userId="b15c2d483f869a28" providerId="LiveId" clId="{9EE8BBDC-C5C3-4CF1-8BB9-CF25CA49228C}"/>
    <pc:docChg chg="modSld">
      <pc:chgData name="Aabir Datta" userId="b15c2d483f869a28" providerId="LiveId" clId="{9EE8BBDC-C5C3-4CF1-8BB9-CF25CA49228C}" dt="2021-05-17T02:41:43.251" v="3" actId="1076"/>
      <pc:docMkLst>
        <pc:docMk/>
      </pc:docMkLst>
      <pc:sldChg chg="modSp">
        <pc:chgData name="Aabir Datta" userId="b15c2d483f869a28" providerId="LiveId" clId="{9EE8BBDC-C5C3-4CF1-8BB9-CF25CA49228C}" dt="2021-05-17T02:13:30.030" v="0" actId="1076"/>
        <pc:sldMkLst>
          <pc:docMk/>
          <pc:sldMk cId="460121381" sldId="259"/>
        </pc:sldMkLst>
        <pc:picChg chg="mod">
          <ac:chgData name="Aabir Datta" userId="b15c2d483f869a28" providerId="LiveId" clId="{9EE8BBDC-C5C3-4CF1-8BB9-CF25CA49228C}" dt="2021-05-17T02:13:30.030" v="0" actId="1076"/>
          <ac:picMkLst>
            <pc:docMk/>
            <pc:sldMk cId="460121381" sldId="259"/>
            <ac:picMk id="4098" creationId="{49AF52AC-5302-483B-BC86-62740D6077F5}"/>
          </ac:picMkLst>
        </pc:picChg>
      </pc:sldChg>
      <pc:sldChg chg="modSp">
        <pc:chgData name="Aabir Datta" userId="b15c2d483f869a28" providerId="LiveId" clId="{9EE8BBDC-C5C3-4CF1-8BB9-CF25CA49228C}" dt="2021-05-17T02:13:39.250" v="1" actId="1076"/>
        <pc:sldMkLst>
          <pc:docMk/>
          <pc:sldMk cId="2648240607" sldId="260"/>
        </pc:sldMkLst>
        <pc:picChg chg="mod">
          <ac:chgData name="Aabir Datta" userId="b15c2d483f869a28" providerId="LiveId" clId="{9EE8BBDC-C5C3-4CF1-8BB9-CF25CA49228C}" dt="2021-05-17T02:13:39.250" v="1" actId="1076"/>
          <ac:picMkLst>
            <pc:docMk/>
            <pc:sldMk cId="2648240607" sldId="260"/>
            <ac:picMk id="5122" creationId="{07D5EF80-A3DF-4FED-BE17-7B6E8DB51C10}"/>
          </ac:picMkLst>
        </pc:picChg>
      </pc:sldChg>
      <pc:sldChg chg="modSp">
        <pc:chgData name="Aabir Datta" userId="b15c2d483f869a28" providerId="LiveId" clId="{9EE8BBDC-C5C3-4CF1-8BB9-CF25CA49228C}" dt="2021-05-17T02:41:43.251" v="3" actId="1076"/>
        <pc:sldMkLst>
          <pc:docMk/>
          <pc:sldMk cId="1997986430" sldId="267"/>
        </pc:sldMkLst>
        <pc:picChg chg="mod">
          <ac:chgData name="Aabir Datta" userId="b15c2d483f869a28" providerId="LiveId" clId="{9EE8BBDC-C5C3-4CF1-8BB9-CF25CA49228C}" dt="2021-05-17T02:41:43.251" v="3" actId="1076"/>
          <ac:picMkLst>
            <pc:docMk/>
            <pc:sldMk cId="1997986430" sldId="267"/>
            <ac:picMk id="12290" creationId="{A26E4027-D170-4AEA-B682-BD8DAB12C4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8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4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3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9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2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3B51C-63A1-4E84-96C0-1DABC2FE1808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7B13-23BB-4807-B0D9-9F187DCB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mp Light Desktop - Free vector graphic on Pixabay">
            <a:extLst>
              <a:ext uri="{FF2B5EF4-FFF2-40B4-BE49-F238E27FC236}">
                <a16:creationId xmlns:a16="http://schemas.microsoft.com/office/drawing/2014/main" id="{F65C8902-2326-4A7B-B551-26ECE06E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10" y="799070"/>
            <a:ext cx="4486787" cy="47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B127C-8052-4C2C-BEBA-62F5D5332DC3}"/>
              </a:ext>
            </a:extLst>
          </p:cNvPr>
          <p:cNvSpPr txBox="1"/>
          <p:nvPr/>
        </p:nvSpPr>
        <p:spPr>
          <a:xfrm>
            <a:off x="2329981" y="6064364"/>
            <a:ext cx="2198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 </a:t>
            </a:r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আলো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600" b="1" dirty="0"/>
              <a:t>  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</a:t>
            </a:r>
          </a:p>
        </p:txBody>
      </p:sp>
      <p:pic>
        <p:nvPicPr>
          <p:cNvPr id="2" name="AUDIO-2020-08-06-21-29-06">
            <a:hlinkClick r:id="" action="ppaction://media"/>
            <a:extLst>
              <a:ext uri="{FF2B5EF4-FFF2-40B4-BE49-F238E27FC236}">
                <a16:creationId xmlns:a16="http://schemas.microsoft.com/office/drawing/2014/main" id="{8A72BC03-49DA-479E-B71E-D1CD97161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597" y="80401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ktop fan vector image | Free SVG">
            <a:extLst>
              <a:ext uri="{FF2B5EF4-FFF2-40B4-BE49-F238E27FC236}">
                <a16:creationId xmlns:a16="http://schemas.microsoft.com/office/drawing/2014/main" id="{49AF52AC-5302-483B-BC86-62740D607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2"/>
          <a:stretch/>
        </p:blipFill>
        <p:spPr bwMode="auto">
          <a:xfrm>
            <a:off x="579416" y="241194"/>
            <a:ext cx="5699167" cy="611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EE836-5991-4819-8880-A72F0C880A6E}"/>
              </a:ext>
            </a:extLst>
          </p:cNvPr>
          <p:cNvSpPr txBox="1"/>
          <p:nvPr/>
        </p:nvSpPr>
        <p:spPr>
          <a:xfrm>
            <a:off x="2575287" y="6425514"/>
            <a:ext cx="16401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পাখা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5400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Fan</a:t>
            </a:r>
          </a:p>
        </p:txBody>
      </p:sp>
      <p:pic>
        <p:nvPicPr>
          <p:cNvPr id="2" name="AUDIO-2020-08-06-21-29-16">
            <a:hlinkClick r:id="" action="ppaction://media"/>
            <a:extLst>
              <a:ext uri="{FF2B5EF4-FFF2-40B4-BE49-F238E27FC236}">
                <a16:creationId xmlns:a16="http://schemas.microsoft.com/office/drawing/2014/main" id="{B46579E8-6D32-443B-BEA4-765AD2668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8567" y="828314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D Model of a bed image - Free stock photo - Public Domain photo - CC0  Images">
            <a:extLst>
              <a:ext uri="{FF2B5EF4-FFF2-40B4-BE49-F238E27FC236}">
                <a16:creationId xmlns:a16="http://schemas.microsoft.com/office/drawing/2014/main" id="{07D5EF80-A3DF-4FED-BE17-7B6E8DB5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24486" r="15435"/>
          <a:stretch/>
        </p:blipFill>
        <p:spPr bwMode="auto">
          <a:xfrm>
            <a:off x="88557" y="529223"/>
            <a:ext cx="6680886" cy="596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A9804-6DA5-45A9-960F-652936792BD0}"/>
              </a:ext>
            </a:extLst>
          </p:cNvPr>
          <p:cNvSpPr txBox="1"/>
          <p:nvPr/>
        </p:nvSpPr>
        <p:spPr>
          <a:xfrm>
            <a:off x="2707091" y="6417276"/>
            <a:ext cx="13388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খাট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r>
              <a:rPr lang="en-US" sz="5400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Bed</a:t>
            </a:r>
          </a:p>
        </p:txBody>
      </p:sp>
      <p:pic>
        <p:nvPicPr>
          <p:cNvPr id="2" name="AUDIO-2020-08-06-21-29-31">
            <a:hlinkClick r:id="" action="ppaction://media"/>
            <a:extLst>
              <a:ext uri="{FF2B5EF4-FFF2-40B4-BE49-F238E27FC236}">
                <a16:creationId xmlns:a16="http://schemas.microsoft.com/office/drawing/2014/main" id="{0BBC39AC-F166-44E7-B5E0-0BA2ABAC8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0330" y="8077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ey Clip Art Free Stock Photo - Public Domain Pictures">
            <a:extLst>
              <a:ext uri="{FF2B5EF4-FFF2-40B4-BE49-F238E27FC236}">
                <a16:creationId xmlns:a16="http://schemas.microsoft.com/office/drawing/2014/main" id="{A26E4027-D170-4AEA-B682-BD8DAB12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97" y="2105194"/>
            <a:ext cx="3546624" cy="24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DE874-378E-49E1-8A60-8ACCAF6F31DE}"/>
              </a:ext>
            </a:extLst>
          </p:cNvPr>
          <p:cNvSpPr txBox="1"/>
          <p:nvPr/>
        </p:nvSpPr>
        <p:spPr>
          <a:xfrm>
            <a:off x="2484670" y="5717059"/>
            <a:ext cx="14718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চাবি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5400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</a:t>
            </a:r>
          </a:p>
        </p:txBody>
      </p:sp>
      <p:pic>
        <p:nvPicPr>
          <p:cNvPr id="2" name="AUDIO-2020-08-06-21-28-27">
            <a:hlinkClick r:id="" action="ppaction://media"/>
            <a:extLst>
              <a:ext uri="{FF2B5EF4-FFF2-40B4-BE49-F238E27FC236}">
                <a16:creationId xmlns:a16="http://schemas.microsoft.com/office/drawing/2014/main" id="{47631088-F8D6-41C3-97D7-D0CF3EE5F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4108" y="82419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illows | Free SVG">
            <a:extLst>
              <a:ext uri="{FF2B5EF4-FFF2-40B4-BE49-F238E27FC236}">
                <a16:creationId xmlns:a16="http://schemas.microsoft.com/office/drawing/2014/main" id="{BC10F4E5-6D92-49A7-9BBD-4A6B5CE0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89" y="757880"/>
            <a:ext cx="5139381" cy="51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327E4-5FC8-48DA-82F0-B80815E0DE2C}"/>
              </a:ext>
            </a:extLst>
          </p:cNvPr>
          <p:cNvSpPr txBox="1"/>
          <p:nvPr/>
        </p:nvSpPr>
        <p:spPr>
          <a:xfrm>
            <a:off x="2278724" y="6425514"/>
            <a:ext cx="21371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বালিশ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5400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Pillow</a:t>
            </a:r>
          </a:p>
        </p:txBody>
      </p:sp>
      <p:pic>
        <p:nvPicPr>
          <p:cNvPr id="2" name="AUDIO-2020-08-06-21-29-42">
            <a:hlinkClick r:id="" action="ppaction://media"/>
            <a:extLst>
              <a:ext uri="{FF2B5EF4-FFF2-40B4-BE49-F238E27FC236}">
                <a16:creationId xmlns:a16="http://schemas.microsoft.com/office/drawing/2014/main" id="{D8B09662-B3FC-4598-B1A0-40626A9AA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2049" y="7875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ancy wardrobe | Free SVG">
            <a:extLst>
              <a:ext uri="{FF2B5EF4-FFF2-40B4-BE49-F238E27FC236}">
                <a16:creationId xmlns:a16="http://schemas.microsoft.com/office/drawing/2014/main" id="{75639938-75C7-4A9F-82FB-2D045D56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4" y="5200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5CCA6-9EB7-4331-B96F-9634EC75CA47}"/>
              </a:ext>
            </a:extLst>
          </p:cNvPr>
          <p:cNvSpPr txBox="1"/>
          <p:nvPr/>
        </p:nvSpPr>
        <p:spPr>
          <a:xfrm>
            <a:off x="1957448" y="6483179"/>
            <a:ext cx="29065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আলমারি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5400" dirty="0"/>
              <a:t>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Cupboard</a:t>
            </a:r>
          </a:p>
        </p:txBody>
      </p:sp>
      <p:pic>
        <p:nvPicPr>
          <p:cNvPr id="2" name="AUDIO-2020-08-06-21-29-53">
            <a:hlinkClick r:id="" action="ppaction://media"/>
            <a:extLst>
              <a:ext uri="{FF2B5EF4-FFF2-40B4-BE49-F238E27FC236}">
                <a16:creationId xmlns:a16="http://schemas.microsoft.com/office/drawing/2014/main" id="{A37FEF67-006B-4800-AEF6-BA1D319E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5929" y="808510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Golden Flower Plate Vector Clipart image - Free stock photo - Public Domain  photo - CC0 Images">
            <a:extLst>
              <a:ext uri="{FF2B5EF4-FFF2-40B4-BE49-F238E27FC236}">
                <a16:creationId xmlns:a16="http://schemas.microsoft.com/office/drawing/2014/main" id="{DEC1A667-CFEC-4F15-A25F-070228B8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" y="1095632"/>
            <a:ext cx="6311800" cy="45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B9B6-E14E-455A-B901-E03A543A4CAE}"/>
              </a:ext>
            </a:extLst>
          </p:cNvPr>
          <p:cNvSpPr txBox="1"/>
          <p:nvPr/>
        </p:nvSpPr>
        <p:spPr>
          <a:xfrm>
            <a:off x="2618521" y="6447930"/>
            <a:ext cx="16209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Kalpurush" panose="02000600000000000000" pitchFamily="2" charset="0"/>
                <a:cs typeface="Kalpurush" panose="02000600000000000000" pitchFamily="2" charset="0"/>
              </a:rPr>
              <a:t>থালা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Plate</a:t>
            </a:r>
          </a:p>
        </p:txBody>
      </p:sp>
      <p:pic>
        <p:nvPicPr>
          <p:cNvPr id="2" name="AUDIO-2020-08-06-22-04-38">
            <a:hlinkClick r:id="" action="ppaction://media"/>
            <a:extLst>
              <a:ext uri="{FF2B5EF4-FFF2-40B4-BE49-F238E27FC236}">
                <a16:creationId xmlns:a16="http://schemas.microsoft.com/office/drawing/2014/main" id="{60F5FD02-4EF2-41D4-9D90-23221DD4EA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2491" y="82913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B511E60-00D8-4A6B-935D-C451AAF1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627106"/>
            <a:ext cx="57435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563B4-569B-40F3-9FAA-0FB4C4B0BE04}"/>
              </a:ext>
            </a:extLst>
          </p:cNvPr>
          <p:cNvSpPr txBox="1"/>
          <p:nvPr/>
        </p:nvSpPr>
        <p:spPr>
          <a:xfrm>
            <a:off x="2720937" y="6639697"/>
            <a:ext cx="1423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latin typeface="Kalpurush" panose="02000600000000000000" pitchFamily="2" charset="0"/>
                <a:cs typeface="Kalpurush" panose="02000600000000000000" pitchFamily="2" charset="0"/>
              </a:rPr>
              <a:t>ঘড়ি</a:t>
            </a:r>
            <a:endParaRPr lang="bn-IN" sz="72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Clock</a:t>
            </a:r>
          </a:p>
        </p:txBody>
      </p:sp>
      <p:pic>
        <p:nvPicPr>
          <p:cNvPr id="2" name="AUDIO-2020-08-06-21-30-40">
            <a:hlinkClick r:id="" action="ppaction://media"/>
            <a:extLst>
              <a:ext uri="{FF2B5EF4-FFF2-40B4-BE49-F238E27FC236}">
                <a16:creationId xmlns:a16="http://schemas.microsoft.com/office/drawing/2014/main" id="{9183B27A-A0A6-4FDF-BC5E-18DC9B67F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2405" y="80877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23</Words>
  <Application>Microsoft Office PowerPoint</Application>
  <PresentationFormat>On-screen Show (4:3)</PresentationFormat>
  <Paragraphs>16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Kalpurush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29</cp:revision>
  <dcterms:created xsi:type="dcterms:W3CDTF">2020-08-01T11:33:11Z</dcterms:created>
  <dcterms:modified xsi:type="dcterms:W3CDTF">2021-05-17T02:50:28Z</dcterms:modified>
</cp:coreProperties>
</file>